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9" r:id="rId3"/>
    <p:sldId id="271" r:id="rId4"/>
    <p:sldId id="278" r:id="rId5"/>
    <p:sldId id="279" r:id="rId6"/>
    <p:sldId id="273" r:id="rId7"/>
    <p:sldId id="256" r:id="rId8"/>
    <p:sldId id="272" r:id="rId9"/>
    <p:sldId id="274" r:id="rId10"/>
    <p:sldId id="275" r:id="rId11"/>
    <p:sldId id="276" r:id="rId12"/>
    <p:sldId id="282" r:id="rId13"/>
    <p:sldId id="257" r:id="rId14"/>
    <p:sldId id="258" r:id="rId15"/>
    <p:sldId id="259" r:id="rId16"/>
    <p:sldId id="260" r:id="rId17"/>
    <p:sldId id="267" r:id="rId18"/>
    <p:sldId id="261" r:id="rId19"/>
    <p:sldId id="262" r:id="rId20"/>
    <p:sldId id="263" r:id="rId21"/>
    <p:sldId id="280" r:id="rId22"/>
    <p:sldId id="264" r:id="rId23"/>
    <p:sldId id="265" r:id="rId24"/>
    <p:sldId id="281" r:id="rId25"/>
    <p:sldId id="266" r:id="rId26"/>
    <p:sldId id="26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86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1EC1-D6B7-4A47-B232-6C9DAEDAA16D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34D1-A1B2-42D4-BD09-CEC7DE8FD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13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1EC1-D6B7-4A47-B232-6C9DAEDAA16D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34D1-A1B2-42D4-BD09-CEC7DE8FD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320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1EC1-D6B7-4A47-B232-6C9DAEDAA16D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34D1-A1B2-42D4-BD09-CEC7DE8FD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67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1EC1-D6B7-4A47-B232-6C9DAEDAA16D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34D1-A1B2-42D4-BD09-CEC7DE8FD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873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1EC1-D6B7-4A47-B232-6C9DAEDAA16D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34D1-A1B2-42D4-BD09-CEC7DE8FD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059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1EC1-D6B7-4A47-B232-6C9DAEDAA16D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34D1-A1B2-42D4-BD09-CEC7DE8FD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942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1EC1-D6B7-4A47-B232-6C9DAEDAA16D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34D1-A1B2-42D4-BD09-CEC7DE8FD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201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1EC1-D6B7-4A47-B232-6C9DAEDAA16D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34D1-A1B2-42D4-BD09-CEC7DE8FD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77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1EC1-D6B7-4A47-B232-6C9DAEDAA16D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34D1-A1B2-42D4-BD09-CEC7DE8FD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137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1EC1-D6B7-4A47-B232-6C9DAEDAA16D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34D1-A1B2-42D4-BD09-CEC7DE8FD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474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B1EC1-D6B7-4A47-B232-6C9DAEDAA16D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34D1-A1B2-42D4-BD09-CEC7DE8FD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594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B1EC1-D6B7-4A47-B232-6C9DAEDAA16D}" type="datetimeFigureOut">
              <a:rPr lang="en-US" smtClean="0"/>
              <a:t>7/20/2017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8834D1-A1B2-42D4-BD09-CEC7DE8FDF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031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565251"/>
          </a:xfrm>
        </p:spPr>
        <p:txBody>
          <a:bodyPr>
            <a:normAutofit/>
          </a:bodyPr>
          <a:lstStyle/>
          <a:p>
            <a:r>
              <a:rPr lang="fa-IR" sz="8000" dirty="0" smtClean="0"/>
              <a:t>بسم الله الرحمن الرحیم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820677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330" y="536028"/>
            <a:ext cx="11309131" cy="5640935"/>
          </a:xfrm>
        </p:spPr>
      </p:pic>
    </p:spTree>
    <p:extLst>
      <p:ext uri="{BB962C8B-B14F-4D97-AF65-F5344CB8AC3E}">
        <p14:creationId xmlns:p14="http://schemas.microsoft.com/office/powerpoint/2010/main" val="108287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96" y="365125"/>
            <a:ext cx="10520855" cy="5811838"/>
          </a:xfrm>
        </p:spPr>
      </p:pic>
    </p:spTree>
    <p:extLst>
      <p:ext uri="{BB962C8B-B14F-4D97-AF65-F5344CB8AC3E}">
        <p14:creationId xmlns:p14="http://schemas.microsoft.com/office/powerpoint/2010/main" val="3529770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028" y="365125"/>
            <a:ext cx="11151475" cy="5811838"/>
          </a:xfrm>
        </p:spPr>
      </p:pic>
    </p:spTree>
    <p:extLst>
      <p:ext uri="{BB962C8B-B14F-4D97-AF65-F5344CB8AC3E}">
        <p14:creationId xmlns:p14="http://schemas.microsoft.com/office/powerpoint/2010/main" val="1648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07" y="168166"/>
            <a:ext cx="11277600" cy="6008797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050"/>
            <a:ext cx="12192000" cy="656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16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94" y="525517"/>
            <a:ext cx="10804634" cy="5651446"/>
          </a:xfrm>
        </p:spPr>
      </p:pic>
    </p:spTree>
    <p:extLst>
      <p:ext uri="{BB962C8B-B14F-4D97-AF65-F5344CB8AC3E}">
        <p14:creationId xmlns:p14="http://schemas.microsoft.com/office/powerpoint/2010/main" val="244279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42" y="756745"/>
            <a:ext cx="10005848" cy="5420218"/>
          </a:xfrm>
        </p:spPr>
      </p:pic>
    </p:spTree>
    <p:extLst>
      <p:ext uri="{BB962C8B-B14F-4D97-AF65-F5344CB8AC3E}">
        <p14:creationId xmlns:p14="http://schemas.microsoft.com/office/powerpoint/2010/main" val="313899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910" y="704193"/>
            <a:ext cx="10428889" cy="5472770"/>
          </a:xfrm>
        </p:spPr>
      </p:pic>
    </p:spTree>
    <p:extLst>
      <p:ext uri="{BB962C8B-B14F-4D97-AF65-F5344CB8AC3E}">
        <p14:creationId xmlns:p14="http://schemas.microsoft.com/office/powerpoint/2010/main" val="18798477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02" y="365125"/>
            <a:ext cx="10510345" cy="5811838"/>
          </a:xfrm>
        </p:spPr>
      </p:pic>
    </p:spTree>
    <p:extLst>
      <p:ext uri="{BB962C8B-B14F-4D97-AF65-F5344CB8AC3E}">
        <p14:creationId xmlns:p14="http://schemas.microsoft.com/office/powerpoint/2010/main" val="32669290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125"/>
            <a:ext cx="11698013" cy="5811838"/>
          </a:xfrm>
        </p:spPr>
      </p:pic>
    </p:spTree>
    <p:extLst>
      <p:ext uri="{BB962C8B-B14F-4D97-AF65-F5344CB8AC3E}">
        <p14:creationId xmlns:p14="http://schemas.microsoft.com/office/powerpoint/2010/main" val="32692982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54" y="365125"/>
            <a:ext cx="11592911" cy="5811838"/>
          </a:xfrm>
        </p:spPr>
      </p:pic>
    </p:spTree>
    <p:extLst>
      <p:ext uri="{BB962C8B-B14F-4D97-AF65-F5344CB8AC3E}">
        <p14:creationId xmlns:p14="http://schemas.microsoft.com/office/powerpoint/2010/main" val="1610578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919741"/>
            <a:ext cx="9144000" cy="2387600"/>
          </a:xfrm>
        </p:spPr>
        <p:txBody>
          <a:bodyPr>
            <a:normAutofit fontScale="90000"/>
          </a:bodyPr>
          <a:lstStyle/>
          <a:p>
            <a:pPr algn="r" rtl="1"/>
            <a:r>
              <a:rPr lang="fa-IR" dirty="0" smtClean="0"/>
              <a:t>یک سوال : </a:t>
            </a:r>
            <a:r>
              <a:rPr lang="fa-IR" dirty="0" smtClean="0">
                <a:solidFill>
                  <a:srgbClr val="C00000"/>
                </a:solidFill>
              </a:rPr>
              <a:t>بعنوان معاون آموزشی ، پژوهشی و فرهنگی،</a:t>
            </a:r>
            <a:br>
              <a:rPr lang="fa-IR" dirty="0" smtClean="0">
                <a:solidFill>
                  <a:srgbClr val="C00000"/>
                </a:solidFill>
              </a:rPr>
            </a:br>
            <a:r>
              <a:rPr lang="fa-IR" dirty="0" smtClean="0">
                <a:solidFill>
                  <a:srgbClr val="C00000"/>
                </a:solidFill>
              </a:rPr>
              <a:t> </a:t>
            </a:r>
            <a:r>
              <a:rPr lang="fa-IR" dirty="0" smtClean="0">
                <a:solidFill>
                  <a:srgbClr val="00B050"/>
                </a:solidFill>
              </a:rPr>
              <a:t>چه سهمی از 100 درصد اوقات خود را به پژوهش اختصاص می دهید ؟ چقدر با برنامه ها و شیوه نامه های ما آشنا هستید ؟وچقدر اخبار ما را تعقیب می کنید ؟  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6952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41" y="168166"/>
            <a:ext cx="11193518" cy="6008797"/>
          </a:xfrm>
        </p:spPr>
      </p:pic>
    </p:spTree>
    <p:extLst>
      <p:ext uri="{BB962C8B-B14F-4D97-AF65-F5344CB8AC3E}">
        <p14:creationId xmlns:p14="http://schemas.microsoft.com/office/powerpoint/2010/main" val="14973398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441434"/>
            <a:ext cx="10660117" cy="5735529"/>
          </a:xfrm>
        </p:spPr>
      </p:pic>
    </p:spTree>
    <p:extLst>
      <p:ext uri="{BB962C8B-B14F-4D97-AF65-F5344CB8AC3E}">
        <p14:creationId xmlns:p14="http://schemas.microsoft.com/office/powerpoint/2010/main" val="4718580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38" y="483476"/>
            <a:ext cx="11477296" cy="5693487"/>
          </a:xfrm>
        </p:spPr>
      </p:pic>
    </p:spTree>
    <p:extLst>
      <p:ext uri="{BB962C8B-B14F-4D97-AF65-F5344CB8AC3E}">
        <p14:creationId xmlns:p14="http://schemas.microsoft.com/office/powerpoint/2010/main" val="16260796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5125"/>
            <a:ext cx="11645461" cy="5811838"/>
          </a:xfrm>
        </p:spPr>
      </p:pic>
    </p:spTree>
    <p:extLst>
      <p:ext uri="{BB962C8B-B14F-4D97-AF65-F5344CB8AC3E}">
        <p14:creationId xmlns:p14="http://schemas.microsoft.com/office/powerpoint/2010/main" val="256747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66" y="365125"/>
            <a:ext cx="11183006" cy="5811838"/>
          </a:xfrm>
        </p:spPr>
      </p:pic>
    </p:spTree>
    <p:extLst>
      <p:ext uri="{BB962C8B-B14F-4D97-AF65-F5344CB8AC3E}">
        <p14:creationId xmlns:p14="http://schemas.microsoft.com/office/powerpoint/2010/main" val="278160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24" y="189186"/>
            <a:ext cx="11330152" cy="5987777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050"/>
            <a:ext cx="12192000" cy="656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85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40" y="365125"/>
            <a:ext cx="11550869" cy="581183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050"/>
            <a:ext cx="12192000" cy="656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25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sz="5400" dirty="0">
                <a:solidFill>
                  <a:prstClr val="black"/>
                </a:solidFill>
              </a:rPr>
              <a:t>یک سوال : </a:t>
            </a:r>
            <a:r>
              <a:rPr lang="fa-IR" sz="5400" dirty="0">
                <a:solidFill>
                  <a:srgbClr val="C00000"/>
                </a:solidFill>
              </a:rPr>
              <a:t>بعنوان معاون آموزشی ، پژوهشی و فرهنگی،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sz="6000" dirty="0" smtClean="0"/>
              <a:t>اگر یک ازمون از شیوه نامه های معاونت پژوهشی برگزار شود ، فکر می کنید چند بگیرید ؟</a:t>
            </a:r>
          </a:p>
          <a:p>
            <a:pPr algn="just" rtl="1"/>
            <a:r>
              <a:rPr lang="fa-IR" sz="6000" dirty="0" smtClean="0"/>
              <a:t> اصلا چند شیوه نامه ما در حوزه پژوهش داریم ؟ 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103021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algn="just" rtl="1"/>
            <a:r>
              <a:rPr lang="fa-IR" sz="6600" dirty="0" smtClean="0">
                <a:solidFill>
                  <a:schemeClr val="accent2"/>
                </a:solidFill>
              </a:rPr>
              <a:t>بصورتی خیلی آسان از طریق سایت معاونت پژوهشی با ما مرتبط و برنامه ها ی ما را تعقیب نمایید .</a:t>
            </a:r>
          </a:p>
          <a:p>
            <a:pPr algn="just" rtl="1"/>
            <a:r>
              <a:rPr lang="fa-IR" sz="6600" dirty="0" smtClean="0">
                <a:solidFill>
                  <a:schemeClr val="accent2"/>
                </a:solidFill>
              </a:rPr>
              <a:t> </a:t>
            </a:r>
            <a:r>
              <a:rPr lang="fa-IR" sz="6600" dirty="0" smtClean="0">
                <a:solidFill>
                  <a:schemeClr val="accent5">
                    <a:lumMod val="50000"/>
                  </a:schemeClr>
                </a:solidFill>
              </a:rPr>
              <a:t>یک گذر مختصر با هم به محتوای این سایت داشته باشیم : با این گذر نمای خوبی از آنچه که در معاونت می گذرد بدست می آیذ .</a:t>
            </a:r>
            <a:endParaRPr lang="en-US" sz="66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60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52" y="365125"/>
            <a:ext cx="11435255" cy="5811838"/>
          </a:xfrm>
        </p:spPr>
      </p:pic>
    </p:spTree>
    <p:extLst>
      <p:ext uri="{BB962C8B-B14F-4D97-AF65-F5344CB8AC3E}">
        <p14:creationId xmlns:p14="http://schemas.microsoft.com/office/powerpoint/2010/main" val="318890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414" y="231228"/>
            <a:ext cx="11067393" cy="540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64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765778"/>
          </a:xfrm>
        </p:spPr>
        <p:txBody>
          <a:bodyPr>
            <a:normAutofit fontScale="90000"/>
          </a:bodyPr>
          <a:lstStyle/>
          <a:p>
            <a:r>
              <a:rPr lang="fa-IR" sz="3600" dirty="0" smtClean="0"/>
              <a:t>با تعقیب اخبار از سایت معاونت ،  از برنامه های ما مطلع شوید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22786"/>
            <a:ext cx="12192000" cy="43891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050"/>
            <a:ext cx="12192000" cy="656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75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910" y="578069"/>
            <a:ext cx="10594428" cy="5598894"/>
          </a:xfrm>
        </p:spPr>
      </p:pic>
    </p:spTree>
    <p:extLst>
      <p:ext uri="{BB962C8B-B14F-4D97-AF65-F5344CB8AC3E}">
        <p14:creationId xmlns:p14="http://schemas.microsoft.com/office/powerpoint/2010/main" val="124679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62" y="493986"/>
            <a:ext cx="10783614" cy="5682977"/>
          </a:xfrm>
        </p:spPr>
      </p:pic>
    </p:spTree>
    <p:extLst>
      <p:ext uri="{BB962C8B-B14F-4D97-AF65-F5344CB8AC3E}">
        <p14:creationId xmlns:p14="http://schemas.microsoft.com/office/powerpoint/2010/main" val="385055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117</Words>
  <Application>Microsoft Office PowerPoint</Application>
  <PresentationFormat>Widescreen</PresentationFormat>
  <Paragraphs>8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Office Theme</vt:lpstr>
      <vt:lpstr>بسم الله الرحمن الرحیم</vt:lpstr>
      <vt:lpstr>یک سوال : بعنوان معاون آموزشی ، پژوهشی و فرهنگی،  چه سهمی از 100 درصد اوقات خود را به پژوهش اختصاص می دهید ؟ چقدر با برنامه ها و شیوه نامه های ما آشنا هستید ؟وچقدر اخبار ما را تعقیب می کنید ؟  </vt:lpstr>
      <vt:lpstr>یک سوال : بعنوان معاون آموزشی ، پژوهشی و فرهنگی،</vt:lpstr>
      <vt:lpstr>PowerPoint Presentation</vt:lpstr>
      <vt:lpstr>PowerPoint Presentation</vt:lpstr>
      <vt:lpstr>PowerPoint Presentation</vt:lpstr>
      <vt:lpstr>با تعقیب اخبار از سایت معاونت ،  از برنامه های ما مطلع شوید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saki</dc:creator>
  <cp:lastModifiedBy>saki</cp:lastModifiedBy>
  <cp:revision>19</cp:revision>
  <dcterms:created xsi:type="dcterms:W3CDTF">2017-07-20T14:05:35Z</dcterms:created>
  <dcterms:modified xsi:type="dcterms:W3CDTF">2017-07-20T18:00:34Z</dcterms:modified>
</cp:coreProperties>
</file>